
<file path=[Content_Types].xml><?xml version="1.0" encoding="utf-8"?>
<Types xmlns="http://schemas.openxmlformats.org/package/2006/content-types">
  <Default Extension="xml" ContentType="application/xml"/>
  <Default Extension="rels" ContentType="application/vnd.openxmlformats-package.relationships+xml"/>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aveSubsetFonts="1">
  <p:sldMasterIdLst>
    <p:sldMasterId id="2147483648" r:id="rId1"/>
  </p:sldMasterIdLst>
  <p:sldIdLst>
    <p:sldId id="256" r:id="rId2"/>
  </p:sldIdLst>
  <p:sldSz cx="9144000" cy="5143500" type="screen16x9"/>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15643"/>
    <p:restoredTop autoAdjust="0" sz="94694"/>
  </p:normalViewPr>
  <p:slideViewPr>
    <p:cSldViewPr snapToGrid="0" snapToObjects="1">
      <p:cViewPr varScale="1">
        <p:scale>
          <a:sx d="100" n="161"/>
          <a:sy d="100" n="161"/>
        </p:scale>
        <p:origin x="560" y="200"/>
      </p:cViewPr>
      <p:guideLst>
        <p:guide orient="horz" pos="1620"/>
        <p:guide pos="288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4" Type="http://schemas.openxmlformats.org/officeDocument/2006/relationships/viewProps" Target="viewProps.xml" /><Relationship Id="rId3"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tableStyles" Target="tableStyles.xml" /><Relationship Id="rId5"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lang="en-US"/>
              <a:t>Click to edit Master title style</a:t>
            </a:r>
          </a:p>
        </p:txBody>
      </p:sp>
      <p:sp>
        <p:nvSpPr>
          <p:cNvPr id="3" name="Text Placeholder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900">
                <a:solidFill>
                  <a:schemeClr val="tx1">
                    <a:tint val="75000"/>
                  </a:schemeClr>
                </a:solidFill>
              </a:defRPr>
            </a:lvl1pPr>
          </a:lstStyle>
          <a:p>
            <a:fld id="{241EB5C9-1307-BA42-ABA2-0BC069CD8E7F}" type="datetimeFigureOut">
              <a:rPr lang="en-US" smtClean="0"/>
              <a:t>1/2/22</a:t>
            </a:fld>
            <a:endParaRPr lang="en-US"/>
          </a:p>
        </p:txBody>
      </p:sp>
      <p:sp>
        <p:nvSpPr>
          <p:cNvPr id="5" name="Footer Placeholder 4"/>
          <p:cNvSpPr>
            <a:spLocks noGrp="1"/>
          </p:cNvSpPr>
          <p:nvPr>
            <p:ph idx="3" sz="quarter" type="ftr"/>
          </p:nvPr>
        </p:nvSpPr>
        <p:spPr>
          <a:xfrm>
            <a:off x="3124200" y="4767263"/>
            <a:ext cx="2895600" cy="273844"/>
          </a:xfrm>
          <a:prstGeom prst="rect">
            <a:avLst/>
          </a:prstGeom>
        </p:spPr>
        <p:txBody>
          <a:bodyPr anchor="ctr" bIns="45720" lIns="91440" rIns="91440" rtlCol="0" tIns="45720" vert="horz"/>
          <a:lstStyle>
            <a:lvl1pPr algn="ctr">
              <a:defRPr sz="900">
                <a:solidFill>
                  <a:schemeClr val="tx1">
                    <a:tint val="75000"/>
                  </a:schemeClr>
                </a:solidFill>
              </a:defRPr>
            </a:lvl1pPr>
          </a:lstStyle>
          <a:p>
            <a:endParaRPr lang="en-US"/>
          </a:p>
        </p:txBody>
      </p:sp>
      <p:sp>
        <p:nvSpPr>
          <p:cNvPr id="6" name="Slide Number Placehold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eaLnBrk="1" hangingPunct="1" latinLnBrk="0" rtl="0">
        <a:spcBef>
          <a:spcPct val="0"/>
        </a:spcBef>
        <a:buNone/>
        <a:defRPr kern="1200" sz="3300">
          <a:solidFill>
            <a:schemeClr val="tx1"/>
          </a:solidFill>
          <a:latin typeface="+mj-lt"/>
          <a:ea typeface="+mj-ea"/>
          <a:cs typeface="+mj-cs"/>
        </a:defRPr>
      </a:lvl1pPr>
    </p:titleStyle>
    <p:bodyStyle>
      <a:lvl1pPr algn="l" defTabSz="342900" eaLnBrk="1" hangingPunct="1" indent="-342900" latinLnBrk="0" marL="342900" rtl="0">
        <a:spcBef>
          <a:spcPct val="20000"/>
        </a:spcBef>
        <a:buFont typeface="Arial"/>
        <a:buChar char="•"/>
        <a:defRPr kern="1200" sz="2400">
          <a:solidFill>
            <a:schemeClr val="tx1"/>
          </a:solidFill>
          <a:latin typeface="+mn-lt"/>
          <a:ea typeface="+mn-ea"/>
          <a:cs typeface="+mn-cs"/>
        </a:defRPr>
      </a:lvl1pPr>
      <a:lvl2pPr algn="l" defTabSz="342900" eaLnBrk="1" hangingPunct="1" indent="-342900" latinLnBrk="0" marL="685800" rtl="0">
        <a:spcBef>
          <a:spcPct val="20000"/>
        </a:spcBef>
        <a:buFont typeface="Arial"/>
        <a:buChar char="–"/>
        <a:defRPr kern="1200" sz="2100">
          <a:solidFill>
            <a:schemeClr val="tx1"/>
          </a:solidFill>
          <a:latin typeface="+mn-lt"/>
          <a:ea typeface="+mn-ea"/>
          <a:cs typeface="+mn-cs"/>
        </a:defRPr>
      </a:lvl2pPr>
      <a:lvl3pPr algn="l" defTabSz="342900" eaLnBrk="1" hangingPunct="1" indent="-342900" latinLnBrk="0" marL="1028700" rtl="0">
        <a:spcBef>
          <a:spcPct val="20000"/>
        </a:spcBef>
        <a:buFont typeface="Arial"/>
        <a:buChar char="•"/>
        <a:defRPr kern="1200" sz="1800">
          <a:solidFill>
            <a:schemeClr val="tx1"/>
          </a:solidFill>
          <a:latin typeface="+mn-lt"/>
          <a:ea typeface="+mn-ea"/>
          <a:cs typeface="+mn-cs"/>
        </a:defRPr>
      </a:lvl3pPr>
      <a:lvl4pPr algn="l" defTabSz="342900" eaLnBrk="1" hangingPunct="1" indent="-342900" latinLnBrk="0" marL="1371600" rtl="0">
        <a:spcBef>
          <a:spcPct val="20000"/>
        </a:spcBef>
        <a:buFont typeface="Arial"/>
        <a:buChar char="–"/>
        <a:defRPr kern="1200" sz="1500">
          <a:solidFill>
            <a:schemeClr val="tx1"/>
          </a:solidFill>
          <a:latin typeface="+mn-lt"/>
          <a:ea typeface="+mn-ea"/>
          <a:cs typeface="+mn-cs"/>
        </a:defRPr>
      </a:lvl4pPr>
      <a:lvl5pPr algn="l" defTabSz="342900" eaLnBrk="1" hangingPunct="1" indent="-342900" latinLnBrk="0" marL="1714500" rtl="0">
        <a:spcBef>
          <a:spcPct val="20000"/>
        </a:spcBef>
        <a:buFont typeface="Arial"/>
        <a:buChar char="»"/>
        <a:defRPr kern="1200" sz="1500">
          <a:solidFill>
            <a:schemeClr val="tx1"/>
          </a:solidFill>
          <a:latin typeface="+mn-lt"/>
          <a:ea typeface="+mn-ea"/>
          <a:cs typeface="+mn-cs"/>
        </a:defRPr>
      </a:lvl5pPr>
      <a:lvl6pPr algn="l" defTabSz="342900" eaLnBrk="1" hangingPunct="1" indent="-342900" latinLnBrk="0" marL="2057400" rtl="0">
        <a:spcBef>
          <a:spcPct val="20000"/>
        </a:spcBef>
        <a:buFont typeface="Arial"/>
        <a:buChar char="•"/>
        <a:defRPr kern="1200" sz="1500">
          <a:solidFill>
            <a:schemeClr val="tx1"/>
          </a:solidFill>
          <a:latin typeface="+mn-lt"/>
          <a:ea typeface="+mn-ea"/>
          <a:cs typeface="+mn-cs"/>
        </a:defRPr>
      </a:lvl6pPr>
      <a:lvl7pPr algn="l" defTabSz="342900" eaLnBrk="1" hangingPunct="1" indent="-342900" latinLnBrk="0" marL="2400300" rtl="0">
        <a:spcBef>
          <a:spcPct val="20000"/>
        </a:spcBef>
        <a:buFont typeface="Arial"/>
        <a:buChar char="•"/>
        <a:defRPr kern="1200" sz="1500">
          <a:solidFill>
            <a:schemeClr val="tx1"/>
          </a:solidFill>
          <a:latin typeface="+mn-lt"/>
          <a:ea typeface="+mn-ea"/>
          <a:cs typeface="+mn-cs"/>
        </a:defRPr>
      </a:lvl7pPr>
      <a:lvl8pPr algn="l" defTabSz="342900" eaLnBrk="1" hangingPunct="1" indent="-342900" latinLnBrk="0" marL="2743200" rtl="0">
        <a:spcBef>
          <a:spcPct val="20000"/>
        </a:spcBef>
        <a:buFont typeface="Arial"/>
        <a:buChar char="•"/>
        <a:defRPr kern="1200" sz="1500">
          <a:solidFill>
            <a:schemeClr val="tx1"/>
          </a:solidFill>
          <a:latin typeface="+mn-lt"/>
          <a:ea typeface="+mn-ea"/>
          <a:cs typeface="+mn-cs"/>
        </a:defRPr>
      </a:lvl8pPr>
      <a:lvl9pPr algn="l" defTabSz="342900" eaLnBrk="1" hangingPunct="1" indent="-342900" latinLnBrk="0" marL="3086100" rtl="0">
        <a:spcBef>
          <a:spcPct val="20000"/>
        </a:spcBef>
        <a:buFont typeface="Arial"/>
        <a:buChar char="•"/>
        <a:defRPr kern="1200" sz="1500">
          <a:solidFill>
            <a:schemeClr val="tx1"/>
          </a:solidFill>
          <a:latin typeface="+mn-lt"/>
          <a:ea typeface="+mn-ea"/>
          <a:cs typeface="+mn-cs"/>
        </a:defRPr>
      </a:lvl9pPr>
    </p:bodyStyle>
    <p:otherStyle>
      <a:defPPr>
        <a:defRPr lang="en-US"/>
      </a:defPPr>
      <a:lvl1pPr algn="l" defTabSz="342900" eaLnBrk="1" hangingPunct="1" latinLnBrk="0" marL="0" rtl="0">
        <a:defRPr kern="1200" sz="1350">
          <a:solidFill>
            <a:schemeClr val="tx1"/>
          </a:solidFill>
          <a:latin typeface="+mn-lt"/>
          <a:ea typeface="+mn-ea"/>
          <a:cs typeface="+mn-cs"/>
        </a:defRPr>
      </a:lvl1pPr>
      <a:lvl2pPr algn="l" defTabSz="342900" eaLnBrk="1" hangingPunct="1" latinLnBrk="0" marL="342900" rtl="0">
        <a:defRPr kern="1200" sz="1350">
          <a:solidFill>
            <a:schemeClr val="tx1"/>
          </a:solidFill>
          <a:latin typeface="+mn-lt"/>
          <a:ea typeface="+mn-ea"/>
          <a:cs typeface="+mn-cs"/>
        </a:defRPr>
      </a:lvl2pPr>
      <a:lvl3pPr algn="l" defTabSz="342900" eaLnBrk="1" hangingPunct="1" latinLnBrk="0" marL="685800" rtl="0">
        <a:defRPr kern="1200" sz="1350">
          <a:solidFill>
            <a:schemeClr val="tx1"/>
          </a:solidFill>
          <a:latin typeface="+mn-lt"/>
          <a:ea typeface="+mn-ea"/>
          <a:cs typeface="+mn-cs"/>
        </a:defRPr>
      </a:lvl3pPr>
      <a:lvl4pPr algn="l" defTabSz="342900" eaLnBrk="1" hangingPunct="1" latinLnBrk="0" marL="1028700" rtl="0">
        <a:defRPr kern="1200" sz="1350">
          <a:solidFill>
            <a:schemeClr val="tx1"/>
          </a:solidFill>
          <a:latin typeface="+mn-lt"/>
          <a:ea typeface="+mn-ea"/>
          <a:cs typeface="+mn-cs"/>
        </a:defRPr>
      </a:lvl4pPr>
      <a:lvl5pPr algn="l" defTabSz="342900" eaLnBrk="1" hangingPunct="1" latinLnBrk="0" marL="1371600" rtl="0">
        <a:defRPr kern="1200" sz="1350">
          <a:solidFill>
            <a:schemeClr val="tx1"/>
          </a:solidFill>
          <a:latin typeface="+mn-lt"/>
          <a:ea typeface="+mn-ea"/>
          <a:cs typeface="+mn-cs"/>
        </a:defRPr>
      </a:lvl5pPr>
      <a:lvl6pPr algn="l" defTabSz="342900" eaLnBrk="1" hangingPunct="1" latinLnBrk="0" marL="1714500" rtl="0">
        <a:defRPr kern="1200" sz="1350">
          <a:solidFill>
            <a:schemeClr val="tx1"/>
          </a:solidFill>
          <a:latin typeface="+mn-lt"/>
          <a:ea typeface="+mn-ea"/>
          <a:cs typeface="+mn-cs"/>
        </a:defRPr>
      </a:lvl6pPr>
      <a:lvl7pPr algn="l" defTabSz="342900" eaLnBrk="1" hangingPunct="1" latinLnBrk="0" marL="2057400" rtl="0">
        <a:defRPr kern="1200" sz="1350">
          <a:solidFill>
            <a:schemeClr val="tx1"/>
          </a:solidFill>
          <a:latin typeface="+mn-lt"/>
          <a:ea typeface="+mn-ea"/>
          <a:cs typeface="+mn-cs"/>
        </a:defRPr>
      </a:lvl7pPr>
      <a:lvl8pPr algn="l" defTabSz="342900" eaLnBrk="1" hangingPunct="1" latinLnBrk="0" marL="2400300" rtl="0">
        <a:defRPr kern="1200" sz="1350">
          <a:solidFill>
            <a:schemeClr val="tx1"/>
          </a:solidFill>
          <a:latin typeface="+mn-lt"/>
          <a:ea typeface="+mn-ea"/>
          <a:cs typeface="+mn-cs"/>
        </a:defRPr>
      </a:lvl8pPr>
      <a:lvl9pPr algn="l" defTabSz="342900" eaLnBrk="1" hangingPunct="1" latinLnBrk="0" marL="2743200" rtl="0">
        <a:defRPr kern="1200" sz="135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a:t>
            </a: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terms:created xsi:type="dcterms:W3CDTF">2025-04-29T12:39:46Z</dcterms:created>
  <dcterms:modified xsi:type="dcterms:W3CDTF">2025-04-29T12:39:46Z</dcterms:modified>
</cp:coreProperties>
</file>

<file path=docProps/custom.xml><?xml version="1.0" encoding="utf-8"?>
<Properties xmlns="http://schemas.openxmlformats.org/officeDocument/2006/custom-properties" xmlns:vt="http://schemas.openxmlformats.org/officeDocument/2006/docPropsVTypes"/>
</file>