
<file path=[Content_Types].xml><?xml version="1.0" encoding="utf-8"?>
<Types xmlns="http://schemas.openxmlformats.org/package/2006/content-types">
  <Default Extension="xml" ContentType="application/xml"/>
  <Default Extension="rels" ContentType="application/vnd.openxmlformats-package.relationships+xml"/>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61"/>
          <a:sy d="100" n="161"/>
        </p:scale>
        <p:origin x="560" y="200"/>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4" Type="http://schemas.openxmlformats.org/officeDocument/2006/relationships/viewProps" Target="viewProps.xml" /><Relationship Id="rId3"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241EB5C9-1307-BA42-ABA2-0BC069CD8E7F}" type="datetimeFigureOut">
              <a:rPr lang="en-US" smtClean="0"/>
              <a:t>1/2/22</a:t>
            </a:fld>
            <a:endParaRPr lang="en-US"/>
          </a:p>
        </p:txBody>
      </p:sp>
      <p:sp>
        <p:nvSpPr>
          <p:cNvPr id="5" name="Footer Placeholder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9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eaLnBrk="1" hangingPunct="1" latinLnBrk="0" rtl="0">
        <a:spcBef>
          <a:spcPct val="0"/>
        </a:spcBef>
        <a:buNone/>
        <a:defRPr kern="1200" sz="3300">
          <a:solidFill>
            <a:schemeClr val="tx1"/>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a:t>
            </a: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terms:created xsi:type="dcterms:W3CDTF">2025-04-29T12:21:24Z</dcterms:created>
  <dcterms:modified xsi:type="dcterms:W3CDTF">2025-04-29T12:21:24Z</dcterms:modified>
</cp:coreProperties>
</file>

<file path=docProps/custom.xml><?xml version="1.0" encoding="utf-8"?>
<Properties xmlns="http://schemas.openxmlformats.org/officeDocument/2006/custom-properties" xmlns:vt="http://schemas.openxmlformats.org/officeDocument/2006/docPropsVTypes"/>
</file>