
<file path=[Content_Types].xml><?xml version="1.0" encoding="utf-8"?>
<Types xmlns="http://schemas.openxmlformats.org/package/2006/content-types">
  <Default Extension="xml" ContentType="application/xml"/>
  <Default Extension="rels" ContentType="application/vnd.openxmlformats-package.relationships+xml"/>
  <Override PartName="/docProps/app.xml" ContentType="application/vnd.openxmlformats-officedocument.extended-propertie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ppt/presentation.xml" ContentType="application/vnd.openxmlformats-officedocument.presentationml.presentation.main+xml"/>
  <Override PartName="/ppt/viewProps.xml" ContentType="application/vnd.openxmlformats-officedocument.presentationml.viewProps+xml"/>
  <Override PartName="/ppt/slides/slide1.xml" ContentType="application/vnd.openxmlformats-officedocument.presentationml.slide+xml"/>
</Types>
</file>

<file path=_rels/.rels><?xml version="1.0" encoding="UTF-8"?><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package/2006/relationships/metadata/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p="http://schemas.openxmlformats.org/presentationml/2006/main" xmlns:r="http://schemas.openxmlformats.org/officeDocument/2006/relationships" autoCompressPictures="0" saveSubsetFonts="1">
  <p:sldMasterIdLst>
    <p:sldMasterId id="2147483648" r:id="rId1"/>
  </p:sldMasterIdLst>
  <p:sldIdLst>
    <p:sldId id="256" r:id="rId2"/>
  </p:sldIdLst>
  <p:sldSz cx="9144000" cy="5143500" type="screen16x9"/>
  <p:notesSz cx="6858000" cy="9144000"/>
  <p:defaultTextStyle>
    <a:defPPr>
      <a:defRPr lang="en-US"/>
    </a:defPPr>
    <a:lvl1pPr algn="l" defTabSz="457200" eaLnBrk="1" hangingPunct="1" latinLnBrk="0" marL="0" rtl="0">
      <a:defRPr kern="1200" sz="1800">
        <a:solidFill>
          <a:schemeClr val="tx1"/>
        </a:solidFill>
        <a:latin typeface="+mn-lt"/>
        <a:ea typeface="+mn-ea"/>
        <a:cs typeface="+mn-cs"/>
      </a:defRPr>
    </a:lvl1pPr>
    <a:lvl2pPr algn="l" defTabSz="457200" eaLnBrk="1" hangingPunct="1" latinLnBrk="0" marL="457200" rtl="0">
      <a:defRPr kern="1200" sz="1800">
        <a:solidFill>
          <a:schemeClr val="tx1"/>
        </a:solidFill>
        <a:latin typeface="+mn-lt"/>
        <a:ea typeface="+mn-ea"/>
        <a:cs typeface="+mn-cs"/>
      </a:defRPr>
    </a:lvl2pPr>
    <a:lvl3pPr algn="l" defTabSz="457200" eaLnBrk="1" hangingPunct="1" latinLnBrk="0" marL="914400" rtl="0">
      <a:defRPr kern="1200" sz="1800">
        <a:solidFill>
          <a:schemeClr val="tx1"/>
        </a:solidFill>
        <a:latin typeface="+mn-lt"/>
        <a:ea typeface="+mn-ea"/>
        <a:cs typeface="+mn-cs"/>
      </a:defRPr>
    </a:lvl3pPr>
    <a:lvl4pPr algn="l" defTabSz="457200" eaLnBrk="1" hangingPunct="1" latinLnBrk="0" marL="1371600" rtl="0">
      <a:defRPr kern="1200" sz="1800">
        <a:solidFill>
          <a:schemeClr val="tx1"/>
        </a:solidFill>
        <a:latin typeface="+mn-lt"/>
        <a:ea typeface="+mn-ea"/>
        <a:cs typeface="+mn-cs"/>
      </a:defRPr>
    </a:lvl4pPr>
    <a:lvl5pPr algn="l" defTabSz="457200" eaLnBrk="1" hangingPunct="1" latinLnBrk="0" marL="1828800" rtl="0">
      <a:defRPr kern="1200" sz="1800">
        <a:solidFill>
          <a:schemeClr val="tx1"/>
        </a:solidFill>
        <a:latin typeface="+mn-lt"/>
        <a:ea typeface="+mn-ea"/>
        <a:cs typeface="+mn-cs"/>
      </a:defRPr>
    </a:lvl5pPr>
    <a:lvl6pPr algn="l" defTabSz="457200" eaLnBrk="1" hangingPunct="1" latinLnBrk="0" marL="2286000" rtl="0">
      <a:defRPr kern="1200" sz="1800">
        <a:solidFill>
          <a:schemeClr val="tx1"/>
        </a:solidFill>
        <a:latin typeface="+mn-lt"/>
        <a:ea typeface="+mn-ea"/>
        <a:cs typeface="+mn-cs"/>
      </a:defRPr>
    </a:lvl6pPr>
    <a:lvl7pPr algn="l" defTabSz="457200" eaLnBrk="1" hangingPunct="1" latinLnBrk="0" marL="2743200" rtl="0">
      <a:defRPr kern="1200" sz="1800">
        <a:solidFill>
          <a:schemeClr val="tx1"/>
        </a:solidFill>
        <a:latin typeface="+mn-lt"/>
        <a:ea typeface="+mn-ea"/>
        <a:cs typeface="+mn-cs"/>
      </a:defRPr>
    </a:lvl7pPr>
    <a:lvl8pPr algn="l" defTabSz="457200" eaLnBrk="1" hangingPunct="1" latinLnBrk="0" marL="3200400" rtl="0">
      <a:defRPr kern="1200" sz="1800">
        <a:solidFill>
          <a:schemeClr val="tx1"/>
        </a:solidFill>
        <a:latin typeface="+mn-lt"/>
        <a:ea typeface="+mn-ea"/>
        <a:cs typeface="+mn-cs"/>
      </a:defRPr>
    </a:lvl8pPr>
    <a:lvl9pPr algn="l" defTabSz="457200" eaLnBrk="1" hangingPunct="1" latinLnBrk="0" marL="3657600" rtl="0">
      <a:defRPr kern="1200"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p="http://schemas.openxmlformats.org/presentationml/2006/main" xmlns:r="http://schemas.openxmlformats.org/officeDocument/2006/relationships">
  <p:normalViewPr>
    <p:restoredLeft autoAdjust="0" sz="15643"/>
    <p:restoredTop autoAdjust="0" sz="94694"/>
  </p:normalViewPr>
  <p:slideViewPr>
    <p:cSldViewPr snapToGrid="0" snapToObjects="1">
      <p:cViewPr varScale="1">
        <p:scale>
          <a:sx d="100" n="161"/>
          <a:sy d="100" n="161"/>
        </p:scale>
        <p:origin x="560" y="200"/>
      </p:cViewPr>
      <p:guideLst>
        <p:guide orient="horz" pos="1620"/>
        <p:guide pos="2880"/>
      </p:guideLst>
    </p:cSldViewPr>
  </p:slideViewPr>
  <p:outlineViewPr>
    <p:cViewPr>
      <p:scale>
        <a:sx d="100" n="33"/>
        <a:sy d="100" n="33"/>
      </p:scale>
      <p:origin x="0" y="0"/>
    </p:cViewPr>
  </p:outlineViewPr>
  <p:notesTextViewPr>
    <p:cViewPr>
      <p:scale>
        <a:sx d="100" n="100"/>
        <a:sy d="100" n="100"/>
      </p:scale>
      <p:origin x="0" y="0"/>
    </p:cViewPr>
  </p:notesTextViewPr>
  <p:gridSpacing cx="76200" cy="76200"/>
</p:viewPr>
</file>

<file path=ppt/_rels/presentation.xml.rels><?xml version="1.0" encoding="UTF-8"?><Relationships xmlns="http://schemas.openxmlformats.org/package/2006/relationships"><Relationship Id="rId2" Type="http://schemas.openxmlformats.org/officeDocument/2006/relationships/slide" Target="slides/slide1.xml" /><Relationship Id="rId4" Type="http://schemas.openxmlformats.org/officeDocument/2006/relationships/viewProps" Target="viewProps.xml" /><Relationship Id="rId3"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tableStyles" Target="tableStyles.xml" /><Relationship Id="rId5"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444357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139147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815290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38346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EB5C9-1307-BA42-ABA2-0BC069CD8E7F}" type="datetimeFigureOut">
              <a:rPr lang="en-US" smtClean="0"/>
              <a:t>1/2/22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1073069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619886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41EB5C9-1307-BA42-ABA2-0BC069CD8E7F}" type="datetimeFigureOut">
              <a:rPr lang="en-US" smtClean="0"/>
              <a:t>1/2/22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53579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41EB5C9-1307-BA42-ABA2-0BC069CD8E7F}" type="datetimeFigureOut">
              <a:rPr lang="en-US" smtClean="0"/>
              <a:t>1/2/22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4727212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EB5C9-1307-BA42-ABA2-0BC069CD8E7F}" type="datetimeFigureOut">
              <a:rPr lang="en-US" smtClean="0"/>
              <a:t>1/2/22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21309010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40895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241EB5C9-1307-BA42-ABA2-0BC069CD8E7F}" type="datetimeFigureOut">
              <a:rPr lang="en-US" smtClean="0"/>
              <a:t>1/2/22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EF2332-01BF-834F-8236-50238282D533}" type="slidenum">
              <a:rPr lang="en-US" smtClean="0"/>
              <a:t>‹#›</a:t>
            </a:fld>
            <a:endParaRPr lang="en-US"/>
          </a:p>
        </p:txBody>
      </p:sp>
    </p:spTree>
    <p:extLst>
      <p:ext uri="{BB962C8B-B14F-4D97-AF65-F5344CB8AC3E}">
        <p14:creationId xmlns:p14="http://schemas.microsoft.com/office/powerpoint/2010/main" val="3566899855"/>
      </p:ext>
    </p:extLst>
  </p:cSld>
  <p:clrMapOvr>
    <a:masterClrMapping/>
  </p:clrMapOvr>
</p:sldLayout>
</file>

<file path=ppt/slideMasters/_rels/slideMaster1.xml.rels><?xml version="1.0" encoding="UTF-8"?><Relationships xmlns="http://schemas.openxmlformats.org/package/2006/relationships"><Relationship Id="rId8" Target="../slideLayouts/slideLayout8.xml" Type="http://schemas.openxmlformats.org/officeDocument/2006/relationships/slideLayout" /><Relationship Id="rId3" Target="../slideLayouts/slideLayout3.xml" Type="http://schemas.openxmlformats.org/officeDocument/2006/relationships/slideLayout" /><Relationship Id="rId7" Target="../slideLayouts/slideLayout7.xml" Type="http://schemas.openxmlformats.org/officeDocument/2006/relationships/slideLayout" /><Relationship Id="rId12" Target="../theme/theme1.xml" Type="http://schemas.openxmlformats.org/officeDocument/2006/relationships/theme" /><Relationship Id="rId2" Target="../slideLayouts/slideLayout2.xml" Type="http://schemas.openxmlformats.org/officeDocument/2006/relationships/slideLayout" /><Relationship Id="rId1" Target="../slideLayouts/slideLayout1.xml" Type="http://schemas.openxmlformats.org/officeDocument/2006/relationships/slideLayout" /><Relationship Id="rId6" Target="../slideLayouts/slideLayout6.xml" Type="http://schemas.openxmlformats.org/officeDocument/2006/relationships/slideLayout" /><Relationship Id="rId11" Target="../slideLayouts/slideLayout11.xml" Type="http://schemas.openxmlformats.org/officeDocument/2006/relationships/slideLayout" /><Relationship Id="rId5" Target="../slideLayouts/slideLayout5.xml" Type="http://schemas.openxmlformats.org/officeDocument/2006/relationships/slideLayout" /><Relationship Id="rId10" Target="../slideLayouts/slideLayout10.xml" Type="http://schemas.openxmlformats.org/officeDocument/2006/relationships/slideLayout" /><Relationship Id="rId4" Target="../slideLayouts/slideLayout4.xml" Type="http://schemas.openxmlformats.org/officeDocument/2006/relationships/slideLayout" /><Relationship Id="rId9" Target="../slideLayouts/slideLayout9.xml" Type="http://schemas.openxmlformats.org/officeDocument/2006/relationships/slideLayout"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anchor="ctr" bIns="45720" lIns="91440" rIns="91440" rtlCol="0" tIns="45720" vert="horz">
            <a:normAutofit/>
          </a:bodyPr>
          <a:lstStyle/>
          <a:p>
            <a:r>
              <a:rPr lang="en-US"/>
              <a:t>Click to edit Master title style</a:t>
            </a:r>
          </a:p>
        </p:txBody>
      </p:sp>
      <p:sp>
        <p:nvSpPr>
          <p:cNvPr id="3" name="Text Placeholder 2"/>
          <p:cNvSpPr>
            <a:spLocks noGrp="1"/>
          </p:cNvSpPr>
          <p:nvPr>
            <p:ph idx="1" type="body"/>
          </p:nvPr>
        </p:nvSpPr>
        <p:spPr>
          <a:xfrm>
            <a:off x="457200" y="1200151"/>
            <a:ext cx="8229600" cy="3394472"/>
          </a:xfrm>
          <a:prstGeom prst="rect">
            <a:avLst/>
          </a:prstGeom>
        </p:spPr>
        <p:txBody>
          <a:bodyPr bIns="45720" lIns="91440" rIns="91440" rtlCol="0" tIns="45720"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idx="2" sz="half" type="dt"/>
          </p:nvPr>
        </p:nvSpPr>
        <p:spPr>
          <a:xfrm>
            <a:off x="457200" y="4767263"/>
            <a:ext cx="2133600" cy="273844"/>
          </a:xfrm>
          <a:prstGeom prst="rect">
            <a:avLst/>
          </a:prstGeom>
        </p:spPr>
        <p:txBody>
          <a:bodyPr anchor="ctr" bIns="45720" lIns="91440" rIns="91440" rtlCol="0" tIns="45720" vert="horz"/>
          <a:lstStyle>
            <a:lvl1pPr algn="l">
              <a:defRPr sz="900">
                <a:solidFill>
                  <a:schemeClr val="tx1">
                    <a:tint val="75000"/>
                  </a:schemeClr>
                </a:solidFill>
              </a:defRPr>
            </a:lvl1pPr>
          </a:lstStyle>
          <a:p>
            <a:fld id="{241EB5C9-1307-BA42-ABA2-0BC069CD8E7F}" type="datetimeFigureOut">
              <a:rPr lang="en-US" smtClean="0"/>
              <a:t>1/2/22</a:t>
            </a:fld>
            <a:endParaRPr lang="en-US"/>
          </a:p>
        </p:txBody>
      </p:sp>
      <p:sp>
        <p:nvSpPr>
          <p:cNvPr id="5" name="Footer Placeholder 4"/>
          <p:cNvSpPr>
            <a:spLocks noGrp="1"/>
          </p:cNvSpPr>
          <p:nvPr>
            <p:ph idx="3" sz="quarter" type="ftr"/>
          </p:nvPr>
        </p:nvSpPr>
        <p:spPr>
          <a:xfrm>
            <a:off x="3124200" y="4767263"/>
            <a:ext cx="2895600" cy="273844"/>
          </a:xfrm>
          <a:prstGeom prst="rect">
            <a:avLst/>
          </a:prstGeom>
        </p:spPr>
        <p:txBody>
          <a:bodyPr anchor="ctr" bIns="45720" lIns="91440" rIns="91440" rtlCol="0" tIns="45720" vert="horz"/>
          <a:lstStyle>
            <a:lvl1pPr algn="ctr">
              <a:defRPr sz="900">
                <a:solidFill>
                  <a:schemeClr val="tx1">
                    <a:tint val="75000"/>
                  </a:schemeClr>
                </a:solidFill>
              </a:defRPr>
            </a:lvl1pPr>
          </a:lstStyle>
          <a:p>
            <a:endParaRPr lang="en-US"/>
          </a:p>
        </p:txBody>
      </p:sp>
      <p:sp>
        <p:nvSpPr>
          <p:cNvPr id="6" name="Slide Number Placeholder 5"/>
          <p:cNvSpPr>
            <a:spLocks noGrp="1"/>
          </p:cNvSpPr>
          <p:nvPr>
            <p:ph idx="4" sz="quarter" type="sldNum"/>
          </p:nvPr>
        </p:nvSpPr>
        <p:spPr>
          <a:xfrm>
            <a:off x="6553200" y="4767263"/>
            <a:ext cx="2133600" cy="273844"/>
          </a:xfrm>
          <a:prstGeom prst="rect">
            <a:avLst/>
          </a:prstGeom>
        </p:spPr>
        <p:txBody>
          <a:bodyPr anchor="ctr" bIns="45720" lIns="91440" rIns="91440" rtlCol="0" tIns="45720" vert="horz"/>
          <a:lstStyle>
            <a:lvl1pPr algn="r">
              <a:defRPr sz="900">
                <a:solidFill>
                  <a:schemeClr val="tx1">
                    <a:tint val="75000"/>
                  </a:schemeClr>
                </a:solidFill>
              </a:defRPr>
            </a:lvl1pPr>
          </a:lstStyle>
          <a:p>
            <a:fld id="{C5EF2332-01BF-834F-8236-50238282D533}" type="slidenum">
              <a:rPr lang="en-US" smtClean="0"/>
              <a:t>‹#›</a:t>
            </a:fld>
            <a:endParaRPr lang="en-US"/>
          </a:p>
        </p:txBody>
      </p:sp>
    </p:spTree>
    <p:extLst>
      <p:ext uri="{BB962C8B-B14F-4D97-AF65-F5344CB8AC3E}">
        <p14:creationId xmlns:p14="http://schemas.microsoft.com/office/powerpoint/2010/main" val="3676200875"/>
      </p:ext>
    </p:extLst>
  </p:cSld>
  <p:clrMap accent1="accent1" accent2="accent2" accent3="accent3" accent4="accent4" accent5="accent5" accent6="accent6" bg1="lt1" bg2="lt2" folHlink="folHlink" hlink="hlink" tx1="dk1" tx2="dk2"/>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2900" eaLnBrk="1" hangingPunct="1" latinLnBrk="0" rtl="0">
        <a:spcBef>
          <a:spcPct val="0"/>
        </a:spcBef>
        <a:buNone/>
        <a:defRPr kern="1200" sz="3300">
          <a:solidFill>
            <a:schemeClr val="tx1"/>
          </a:solidFill>
          <a:latin typeface="+mj-lt"/>
          <a:ea typeface="+mj-ea"/>
          <a:cs typeface="+mj-cs"/>
        </a:defRPr>
      </a:lvl1pPr>
    </p:titleStyle>
    <p:bodyStyle>
      <a:lvl1pPr algn="l" defTabSz="342900" eaLnBrk="1" hangingPunct="1" indent="-342900" latinLnBrk="0" marL="342900" rtl="0">
        <a:spcBef>
          <a:spcPct val="20000"/>
        </a:spcBef>
        <a:buFont typeface="Arial"/>
        <a:buChar char="•"/>
        <a:defRPr kern="1200" sz="2400">
          <a:solidFill>
            <a:schemeClr val="tx1"/>
          </a:solidFill>
          <a:latin typeface="+mn-lt"/>
          <a:ea typeface="+mn-ea"/>
          <a:cs typeface="+mn-cs"/>
        </a:defRPr>
      </a:lvl1pPr>
      <a:lvl2pPr algn="l" defTabSz="342900" eaLnBrk="1" hangingPunct="1" indent="-342900" latinLnBrk="0" marL="685800" rtl="0">
        <a:spcBef>
          <a:spcPct val="20000"/>
        </a:spcBef>
        <a:buFont typeface="Arial"/>
        <a:buChar char="–"/>
        <a:defRPr kern="1200" sz="2100">
          <a:solidFill>
            <a:schemeClr val="tx1"/>
          </a:solidFill>
          <a:latin typeface="+mn-lt"/>
          <a:ea typeface="+mn-ea"/>
          <a:cs typeface="+mn-cs"/>
        </a:defRPr>
      </a:lvl2pPr>
      <a:lvl3pPr algn="l" defTabSz="342900" eaLnBrk="1" hangingPunct="1" indent="-342900" latinLnBrk="0" marL="1028700" rtl="0">
        <a:spcBef>
          <a:spcPct val="20000"/>
        </a:spcBef>
        <a:buFont typeface="Arial"/>
        <a:buChar char="•"/>
        <a:defRPr kern="1200" sz="1800">
          <a:solidFill>
            <a:schemeClr val="tx1"/>
          </a:solidFill>
          <a:latin typeface="+mn-lt"/>
          <a:ea typeface="+mn-ea"/>
          <a:cs typeface="+mn-cs"/>
        </a:defRPr>
      </a:lvl3pPr>
      <a:lvl4pPr algn="l" defTabSz="342900" eaLnBrk="1" hangingPunct="1" indent="-342900" latinLnBrk="0" marL="1371600" rtl="0">
        <a:spcBef>
          <a:spcPct val="20000"/>
        </a:spcBef>
        <a:buFont typeface="Arial"/>
        <a:buChar char="–"/>
        <a:defRPr kern="1200" sz="1500">
          <a:solidFill>
            <a:schemeClr val="tx1"/>
          </a:solidFill>
          <a:latin typeface="+mn-lt"/>
          <a:ea typeface="+mn-ea"/>
          <a:cs typeface="+mn-cs"/>
        </a:defRPr>
      </a:lvl4pPr>
      <a:lvl5pPr algn="l" defTabSz="342900" eaLnBrk="1" hangingPunct="1" indent="-342900" latinLnBrk="0" marL="1714500" rtl="0">
        <a:spcBef>
          <a:spcPct val="20000"/>
        </a:spcBef>
        <a:buFont typeface="Arial"/>
        <a:buChar char="»"/>
        <a:defRPr kern="1200" sz="1500">
          <a:solidFill>
            <a:schemeClr val="tx1"/>
          </a:solidFill>
          <a:latin typeface="+mn-lt"/>
          <a:ea typeface="+mn-ea"/>
          <a:cs typeface="+mn-cs"/>
        </a:defRPr>
      </a:lvl5pPr>
      <a:lvl6pPr algn="l" defTabSz="342900" eaLnBrk="1" hangingPunct="1" indent="-342900" latinLnBrk="0" marL="2057400" rtl="0">
        <a:spcBef>
          <a:spcPct val="20000"/>
        </a:spcBef>
        <a:buFont typeface="Arial"/>
        <a:buChar char="•"/>
        <a:defRPr kern="1200" sz="1500">
          <a:solidFill>
            <a:schemeClr val="tx1"/>
          </a:solidFill>
          <a:latin typeface="+mn-lt"/>
          <a:ea typeface="+mn-ea"/>
          <a:cs typeface="+mn-cs"/>
        </a:defRPr>
      </a:lvl6pPr>
      <a:lvl7pPr algn="l" defTabSz="342900" eaLnBrk="1" hangingPunct="1" indent="-342900" latinLnBrk="0" marL="2400300" rtl="0">
        <a:spcBef>
          <a:spcPct val="20000"/>
        </a:spcBef>
        <a:buFont typeface="Arial"/>
        <a:buChar char="•"/>
        <a:defRPr kern="1200" sz="1500">
          <a:solidFill>
            <a:schemeClr val="tx1"/>
          </a:solidFill>
          <a:latin typeface="+mn-lt"/>
          <a:ea typeface="+mn-ea"/>
          <a:cs typeface="+mn-cs"/>
        </a:defRPr>
      </a:lvl7pPr>
      <a:lvl8pPr algn="l" defTabSz="342900" eaLnBrk="1" hangingPunct="1" indent="-342900" latinLnBrk="0" marL="2743200" rtl="0">
        <a:spcBef>
          <a:spcPct val="20000"/>
        </a:spcBef>
        <a:buFont typeface="Arial"/>
        <a:buChar char="•"/>
        <a:defRPr kern="1200" sz="1500">
          <a:solidFill>
            <a:schemeClr val="tx1"/>
          </a:solidFill>
          <a:latin typeface="+mn-lt"/>
          <a:ea typeface="+mn-ea"/>
          <a:cs typeface="+mn-cs"/>
        </a:defRPr>
      </a:lvl8pPr>
      <a:lvl9pPr algn="l" defTabSz="342900" eaLnBrk="1" hangingPunct="1" indent="-342900" latinLnBrk="0" marL="3086100" rtl="0">
        <a:spcBef>
          <a:spcPct val="20000"/>
        </a:spcBef>
        <a:buFont typeface="Arial"/>
        <a:buChar char="•"/>
        <a:defRPr kern="1200" sz="1500">
          <a:solidFill>
            <a:schemeClr val="tx1"/>
          </a:solidFill>
          <a:latin typeface="+mn-lt"/>
          <a:ea typeface="+mn-ea"/>
          <a:cs typeface="+mn-cs"/>
        </a:defRPr>
      </a:lvl9pPr>
    </p:bodyStyle>
    <p:otherStyle>
      <a:defPPr>
        <a:defRPr lang="en-US"/>
      </a:defPPr>
      <a:lvl1pPr algn="l" defTabSz="342900" eaLnBrk="1" hangingPunct="1" latinLnBrk="0" marL="0" rtl="0">
        <a:defRPr kern="1200" sz="1350">
          <a:solidFill>
            <a:schemeClr val="tx1"/>
          </a:solidFill>
          <a:latin typeface="+mn-lt"/>
          <a:ea typeface="+mn-ea"/>
          <a:cs typeface="+mn-cs"/>
        </a:defRPr>
      </a:lvl1pPr>
      <a:lvl2pPr algn="l" defTabSz="342900" eaLnBrk="1" hangingPunct="1" latinLnBrk="0" marL="342900" rtl="0">
        <a:defRPr kern="1200" sz="1350">
          <a:solidFill>
            <a:schemeClr val="tx1"/>
          </a:solidFill>
          <a:latin typeface="+mn-lt"/>
          <a:ea typeface="+mn-ea"/>
          <a:cs typeface="+mn-cs"/>
        </a:defRPr>
      </a:lvl2pPr>
      <a:lvl3pPr algn="l" defTabSz="342900" eaLnBrk="1" hangingPunct="1" latinLnBrk="0" marL="685800" rtl="0">
        <a:defRPr kern="1200" sz="1350">
          <a:solidFill>
            <a:schemeClr val="tx1"/>
          </a:solidFill>
          <a:latin typeface="+mn-lt"/>
          <a:ea typeface="+mn-ea"/>
          <a:cs typeface="+mn-cs"/>
        </a:defRPr>
      </a:lvl3pPr>
      <a:lvl4pPr algn="l" defTabSz="342900" eaLnBrk="1" hangingPunct="1" latinLnBrk="0" marL="1028700" rtl="0">
        <a:defRPr kern="1200" sz="1350">
          <a:solidFill>
            <a:schemeClr val="tx1"/>
          </a:solidFill>
          <a:latin typeface="+mn-lt"/>
          <a:ea typeface="+mn-ea"/>
          <a:cs typeface="+mn-cs"/>
        </a:defRPr>
      </a:lvl4pPr>
      <a:lvl5pPr algn="l" defTabSz="342900" eaLnBrk="1" hangingPunct="1" latinLnBrk="0" marL="1371600" rtl="0">
        <a:defRPr kern="1200" sz="1350">
          <a:solidFill>
            <a:schemeClr val="tx1"/>
          </a:solidFill>
          <a:latin typeface="+mn-lt"/>
          <a:ea typeface="+mn-ea"/>
          <a:cs typeface="+mn-cs"/>
        </a:defRPr>
      </a:lvl5pPr>
      <a:lvl6pPr algn="l" defTabSz="342900" eaLnBrk="1" hangingPunct="1" latinLnBrk="0" marL="1714500" rtl="0">
        <a:defRPr kern="1200" sz="1350">
          <a:solidFill>
            <a:schemeClr val="tx1"/>
          </a:solidFill>
          <a:latin typeface="+mn-lt"/>
          <a:ea typeface="+mn-ea"/>
          <a:cs typeface="+mn-cs"/>
        </a:defRPr>
      </a:lvl6pPr>
      <a:lvl7pPr algn="l" defTabSz="342900" eaLnBrk="1" hangingPunct="1" latinLnBrk="0" marL="2057400" rtl="0">
        <a:defRPr kern="1200" sz="1350">
          <a:solidFill>
            <a:schemeClr val="tx1"/>
          </a:solidFill>
          <a:latin typeface="+mn-lt"/>
          <a:ea typeface="+mn-ea"/>
          <a:cs typeface="+mn-cs"/>
        </a:defRPr>
      </a:lvl7pPr>
      <a:lvl8pPr algn="l" defTabSz="342900" eaLnBrk="1" hangingPunct="1" latinLnBrk="0" marL="2400300" rtl="0">
        <a:defRPr kern="1200" sz="1350">
          <a:solidFill>
            <a:schemeClr val="tx1"/>
          </a:solidFill>
          <a:latin typeface="+mn-lt"/>
          <a:ea typeface="+mn-ea"/>
          <a:cs typeface="+mn-cs"/>
        </a:defRPr>
      </a:lvl8pPr>
      <a:lvl9pPr algn="l" defTabSz="342900" eaLnBrk="1" hangingPunct="1" latinLnBrk="0" marL="2743200" rtl="0">
        <a:defRPr kern="1200" sz="135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indent="0" marL="0">
              <a:buNone/>
            </a:pPr>
            <a:r>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a:t>
            </a:r>
          </a:p>
        </p:txBody>
      </p:sp>
    </p:spTree>
  </p:cSl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49</Words>
  <Application>Microsoft Macintosh PowerPoint</Application>
  <PresentationFormat>On-screen Show (16:9)</PresentationFormat>
  <Paragraphs>15</Paragraphs>
  <Slides>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Presentation Title</vt:lpstr>
      <vt:lpstr>Slide Title</vt:lpstr>
      <vt:lpstr>Section header</vt:lpstr>
      <vt:lpstr>Slide Title for Two-Content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dcterms:created xsi:type="dcterms:W3CDTF">2025-04-29T12:39:19Z</dcterms:created>
  <dcterms:modified xsi:type="dcterms:W3CDTF">2025-04-29T12:39:19Z</dcterms:modified>
</cp:coreProperties>
</file>

<file path=docProps/custom.xml><?xml version="1.0" encoding="utf-8"?>
<Properties xmlns="http://schemas.openxmlformats.org/officeDocument/2006/custom-properties" xmlns:vt="http://schemas.openxmlformats.org/officeDocument/2006/docPropsVTypes"/>
</file>